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36C05-A8B9-D54B-BAF8-523839ADBA76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1AC1E-9310-EF4C-8DBD-89308CF6B3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93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1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53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09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41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2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83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77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0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01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8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92C2-C5CE-A44E-A90A-C206EEC6712B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2210-1164-8B44-BAD0-9383F84AA73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68394" cy="758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FORUM RECHERCHE SIMS</a:t>
            </a:r>
            <a:br>
              <a:rPr lang="fr-FR" dirty="0"/>
            </a:br>
            <a:r>
              <a:rPr lang="fr-FR" dirty="0"/>
              <a:t>       Issy les Moulineaux- Palais des congrès</a:t>
            </a:r>
            <a:br>
              <a:rPr lang="fr-FR" dirty="0"/>
            </a:br>
            <a:r>
              <a:rPr lang="fr-FR" dirty="0"/>
              <a:t>22 Juin 2017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31802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16138"/>
            <a:ext cx="7886700" cy="4927562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dirty="0"/>
              <a:t>                    Formulaire de soumission </a:t>
            </a:r>
            <a:br>
              <a:rPr lang="fr-FR" sz="3600" dirty="0"/>
            </a:br>
            <a:r>
              <a:rPr lang="fr-FR" sz="3600" dirty="0"/>
              <a:t>                              Cas cliniques</a:t>
            </a:r>
            <a:br>
              <a:rPr lang="fr-FR" sz="3600" dirty="0"/>
            </a:br>
            <a:r>
              <a:rPr lang="fr-FR" sz="3600" dirty="0"/>
              <a:t>     </a:t>
            </a:r>
            <a:r>
              <a:rPr lang="fr-FR" sz="2700" b="1" dirty="0"/>
              <a:t>Muscles et fascias ou autre sujet </a:t>
            </a:r>
            <a:r>
              <a:rPr lang="fr-FR" sz="2700" b="1" dirty="0" err="1"/>
              <a:t>musculosquelettique</a:t>
            </a:r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Le PPT est à adresser par mail à Frédérique Miot (</a:t>
            </a:r>
            <a:r>
              <a:rPr lang="fr-FR" sz="2000" dirty="0" err="1"/>
              <a:t>sims.secretariat@gmail.com</a:t>
            </a:r>
            <a:r>
              <a:rPr lang="fr-FR" sz="2000" dirty="0"/>
              <a:t>) </a:t>
            </a:r>
            <a:br>
              <a:rPr lang="fr-FR" sz="2000" dirty="0"/>
            </a:br>
            <a:r>
              <a:rPr lang="fr-FR" sz="2000" b="1" u="sng" dirty="0"/>
              <a:t>Orateur</a:t>
            </a:r>
            <a:r>
              <a:rPr lang="fr-FR" sz="2000" dirty="0"/>
              <a:t> :</a:t>
            </a:r>
            <a:br>
              <a:rPr lang="fr-FR" sz="2000" dirty="0"/>
            </a:br>
            <a:r>
              <a:rPr lang="fr-FR" sz="2000" dirty="0"/>
              <a:t>Titre de la communication :</a:t>
            </a:r>
            <a:br>
              <a:rPr lang="fr-FR" sz="2000" dirty="0"/>
            </a:br>
            <a:r>
              <a:rPr lang="fr-FR" sz="2000" dirty="0"/>
              <a:t>  </a:t>
            </a:r>
            <a:br>
              <a:rPr lang="fr-FR" sz="2000" dirty="0"/>
            </a:br>
            <a:r>
              <a:rPr lang="fr-FR" sz="2000" dirty="0"/>
              <a:t>Fonction : </a:t>
            </a:r>
            <a:br>
              <a:rPr lang="fr-FR" sz="2000" dirty="0"/>
            </a:br>
            <a:r>
              <a:rPr lang="fr-FR" sz="2000" dirty="0"/>
              <a:t>Adresse professionnelle : </a:t>
            </a:r>
            <a:br>
              <a:rPr lang="fr-FR" sz="2000" dirty="0"/>
            </a:br>
            <a:r>
              <a:rPr lang="fr-FR" sz="2000" dirty="0"/>
              <a:t> </a:t>
            </a:r>
            <a:br>
              <a:rPr lang="fr-FR" sz="2000" dirty="0"/>
            </a:br>
            <a:r>
              <a:rPr lang="fr-FR" sz="2000" dirty="0"/>
              <a:t>Téléphone professionnel : </a:t>
            </a:r>
            <a:br>
              <a:rPr lang="fr-FR" sz="2000" dirty="0"/>
            </a:br>
            <a:r>
              <a:rPr lang="fr-FR" sz="2000" dirty="0"/>
              <a:t>Téléphone portable : </a:t>
            </a:r>
            <a:br>
              <a:rPr lang="fr-FR" sz="2000" dirty="0"/>
            </a:br>
            <a:r>
              <a:rPr lang="fr-FR" sz="2000" b="1" u="sng" dirty="0"/>
              <a:t>Adresse mail</a:t>
            </a:r>
            <a:r>
              <a:rPr lang="fr-FR" sz="2000" dirty="0"/>
              <a:t> :</a:t>
            </a:r>
            <a:br>
              <a:rPr lang="fr-FR" sz="2000" dirty="0"/>
            </a:br>
            <a:r>
              <a:rPr lang="fr-FR" sz="2000" dirty="0"/>
              <a:t> </a:t>
            </a:r>
            <a:br>
              <a:rPr lang="fr-FR" sz="2000" dirty="0"/>
            </a:br>
            <a:r>
              <a:rPr lang="fr-FR" sz="2000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5434" y="210502"/>
            <a:ext cx="8157066" cy="1391973"/>
          </a:xfrm>
          <a:solidFill>
            <a:srgbClr val="F79646"/>
          </a:solidFill>
        </p:spPr>
        <p:txBody>
          <a:bodyPr>
            <a:normAutofit fontScale="92500" lnSpcReduction="20000"/>
          </a:bodyPr>
          <a:lstStyle/>
          <a:p>
            <a:r>
              <a:rPr lang="fr-FR" dirty="0"/>
              <a:t>  FORUM RECHERCHE SIMS</a:t>
            </a:r>
          </a:p>
          <a:p>
            <a:r>
              <a:rPr lang="fr-FR" dirty="0"/>
              <a:t>       Issy les Moulineaux- Palais des congrès</a:t>
            </a:r>
          </a:p>
          <a:p>
            <a:r>
              <a:rPr lang="fr-FR" dirty="0"/>
              <a:t>17 Juin 2021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0502"/>
            <a:ext cx="1070893" cy="139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7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DIA 1 TITRE ET CLINIQUE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title"/>
          </p:nvPr>
        </p:nvSpPr>
        <p:spPr>
          <a:xfrm>
            <a:off x="457199" y="274637"/>
            <a:ext cx="8587393" cy="1173526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FORUM RECHERCHE SIMS</a:t>
            </a:r>
          </a:p>
          <a:p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Issy les Moulineaux- Palais des congrès</a:t>
            </a:r>
          </a:p>
          <a:p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 Juin 2021</a:t>
            </a:r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4637"/>
            <a:ext cx="1070893" cy="117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768394" cy="1078563"/>
          </a:xfrm>
          <a:solidFill>
            <a:srgbClr val="F79646"/>
          </a:solidFill>
        </p:spPr>
        <p:txBody>
          <a:bodyPr>
            <a:noAutofit/>
          </a:bodyPr>
          <a:lstStyle/>
          <a:p>
            <a:r>
              <a:rPr lang="fr-FR" sz="2000" dirty="0">
                <a:solidFill>
                  <a:srgbClr val="7F7F7F"/>
                </a:solidFill>
              </a:rPr>
              <a:t>FORUM RECHERCHE SIMS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       Issy les Moulineaux- Palais des congrès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17 Juin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DIA 2 ICONO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0503"/>
            <a:ext cx="1070893" cy="114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5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05785" cy="1031082"/>
          </a:xfrm>
          <a:solidFill>
            <a:srgbClr val="F79646"/>
          </a:solidFill>
        </p:spPr>
        <p:txBody>
          <a:bodyPr>
            <a:noAutofit/>
          </a:bodyPr>
          <a:lstStyle/>
          <a:p>
            <a:r>
              <a:rPr lang="fr-FR" sz="2000" dirty="0">
                <a:solidFill>
                  <a:srgbClr val="7F7F7F"/>
                </a:solidFill>
              </a:rPr>
              <a:t>FORUM RECHERCHE SIMS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       Issy les Moulineaux- Palais des congrès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17 Juin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DIA 3 ICONO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0503"/>
            <a:ext cx="1070893" cy="109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0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8361871" cy="1066693"/>
          </a:xfrm>
          <a:solidFill>
            <a:srgbClr val="F79646"/>
          </a:solidFill>
        </p:spPr>
        <p:txBody>
          <a:bodyPr>
            <a:noAutofit/>
          </a:bodyPr>
          <a:lstStyle/>
          <a:p>
            <a:r>
              <a:rPr lang="fr-FR" sz="2000" dirty="0">
                <a:solidFill>
                  <a:srgbClr val="7F7F7F"/>
                </a:solidFill>
              </a:rPr>
              <a:t>FORUM RECHERCHE SIMS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       Issy les Moulineaux- Palais des congrès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17 Juin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DIA 4 ICONO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0503"/>
            <a:ext cx="1070893" cy="11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01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29524" cy="1054823"/>
          </a:xfrm>
          <a:solidFill>
            <a:srgbClr val="F79646"/>
          </a:solidFill>
        </p:spPr>
        <p:txBody>
          <a:bodyPr>
            <a:noAutofit/>
          </a:bodyPr>
          <a:lstStyle/>
          <a:p>
            <a:r>
              <a:rPr lang="fr-FR" sz="2000" dirty="0">
                <a:solidFill>
                  <a:srgbClr val="7F7F7F"/>
                </a:solidFill>
              </a:rPr>
              <a:t>FORUM RECHERCHE SIMS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       Issy les Moulineaux- Palais des congrès</a:t>
            </a:r>
            <a:br>
              <a:rPr lang="fr-FR" sz="2000" dirty="0">
                <a:solidFill>
                  <a:srgbClr val="7F7F7F"/>
                </a:solidFill>
              </a:rPr>
            </a:br>
            <a:r>
              <a:rPr lang="fr-FR" sz="2000" dirty="0">
                <a:solidFill>
                  <a:srgbClr val="7F7F7F"/>
                </a:solidFill>
              </a:rPr>
              <a:t>17 Juin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DIA 5  CONCLUSION ET BIBLIO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0503"/>
            <a:ext cx="952197" cy="111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16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180</Words>
  <Application>Microsoft Macintosh PowerPoint</Application>
  <PresentationFormat>Affichage à l'écran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                    Formulaire de soumission                                Cas cliniques      Muscles et fascias ou autre sujet musculosquelettique  Le PPT est à adresser par mail à Frédérique Miot (sims.secretariat@gmail.com)  Orateur : Titre de la communication :    Fonction :  Adresse professionnelle :    Téléphone professionnel :  Téléphone portable :  Adresse mail :    </vt:lpstr>
      <vt:lpstr>FORUM RECHERCHE SIMS        Issy les Moulineaux- Palais des congrès 17 Juin 2021</vt:lpstr>
      <vt:lpstr>FORUM RECHERCHE SIMS        Issy les Moulineaux- Palais des congrès 17 Juin 2021</vt:lpstr>
      <vt:lpstr>FORUM RECHERCHE SIMS        Issy les Moulineaux- Palais des congrès 17 Juin 2021</vt:lpstr>
      <vt:lpstr>FORUM RECHERCHE SIMS        Issy les Moulineaux- Palais des congrès 17 Juin 2021</vt:lpstr>
      <vt:lpstr>FORUM RECHERCHE SIMS        Issy les Moulineaux- Palais des congrès 17 Juin 2021</vt:lpstr>
    </vt:vector>
  </TitlesOfParts>
  <Company>SIMS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Formulaire de soumission                                Cas cliniques               Le Genou ou appareil musculosquelettique  Le PPT est à adresser par mail à Frédérique Miot (sims.secretariat@gmail.com)  Orateur : Titre de la communication :    Fonction :  Adresse professionnelle :    Téléphone professionnel :  Téléphone portable :  Adresse mail :    </dc:title>
  <dc:creator>frederique miot</dc:creator>
  <cp:lastModifiedBy>frédérique miot</cp:lastModifiedBy>
  <cp:revision>9</cp:revision>
  <dcterms:created xsi:type="dcterms:W3CDTF">2017-01-11T14:31:19Z</dcterms:created>
  <dcterms:modified xsi:type="dcterms:W3CDTF">2021-02-18T12:56:07Z</dcterms:modified>
</cp:coreProperties>
</file>